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ctiveX/activeX6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ms-office.activeX"/>
  <Override PartName="/ppt/activeX/activeX5.xml" ContentType="application/vnd.ms-office.activeX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66" r:id="rId15"/>
    <p:sldId id="267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239" autoAdjust="0"/>
    <p:restoredTop sz="94660"/>
  </p:normalViewPr>
  <p:slideViewPr>
    <p:cSldViewPr>
      <p:cViewPr varScale="1">
        <p:scale>
          <a:sx n="75" d="100"/>
          <a:sy n="75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4198438-12A0-4D4F-9D23-189E1BFD80D9}" type="datetimeFigureOut">
              <a:rPr lang="en-US"/>
              <a:pPr>
                <a:defRPr/>
              </a:pPr>
              <a:t>9/2/2013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E3BA3E5-5DFC-418D-9B51-93809A1F5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4A4B449E-E260-4A34-A981-1CC1848ACDEC}" type="datetimeFigureOut">
              <a:rPr lang="en-US"/>
              <a:pPr/>
              <a:t>9/2/2013</a:t>
            </a:fld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F3B78FDB-D2A8-4AE0-A3CB-319E6897213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tile tx="-323850" ty="0" sx="38000" sy="38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r="-100000" b="-40000"/>
            </a:stretch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81000" t="-66000" r="-82000" b="-8000"/>
            </a:stretch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5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control" Target="../activeX/activeX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E:\My%20Public%20Speaking%20PowerPoints\Speaking%20on%20Special%20Occasions\Video18.2.wmv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E:\My%20Public%20Speaking%20PowerPoints\Speaking%20on%20Special%20Occasions\Video18.4.wmv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E:\My%20Public%20Speaking%20PowerPoints\Speaking%20on%20Special%20Occasions\Video18.1.wmv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/>
              <a:t>Speaking on Special Occasions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Commemoration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Inspire audience.</a:t>
            </a:r>
          </a:p>
          <a:p>
            <a:pPr fontAlgn="auto">
              <a:defRPr/>
            </a:pPr>
            <a:r>
              <a:rPr lang="en-US" dirty="0" smtClean="0"/>
              <a:t>Heighten appreciation.</a:t>
            </a:r>
          </a:p>
          <a:p>
            <a:pPr fontAlgn="auto">
              <a:defRPr/>
            </a:pPr>
            <a:r>
              <a:rPr lang="en-US" dirty="0" smtClean="0"/>
              <a:t>Adjust content, delivery to fit situation.</a:t>
            </a:r>
          </a:p>
          <a:p>
            <a:pPr fontAlgn="auto">
              <a:defRPr/>
            </a:pPr>
            <a:r>
              <a:rPr lang="en-US" dirty="0" smtClean="0"/>
              <a:t>Use language creatively.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9248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dirty="0" smtClean="0"/>
              <a:t>Steve Jobs</a:t>
            </a:r>
            <a:br>
              <a:rPr lang="en-US" sz="2800" dirty="0" smtClean="0"/>
            </a:br>
            <a:r>
              <a:rPr lang="en-US" sz="2800" dirty="0" smtClean="0"/>
              <a:t>Stanford University Commencement Speech June 12, 2005 </a:t>
            </a:r>
            <a:endParaRPr lang="en-US" sz="2800" dirty="0"/>
          </a:p>
        </p:txBody>
      </p:sp>
    </p:spTree>
    <p:controls>
      <p:control spid="87042" name="ShockwaveFlash1" r:id="rId2" imgW="7238095" imgH="4420217"/>
      <p:control spid="87043" name="ShockwaveFlash2" r:id="rId3" imgW="7085714" imgH="4420217"/>
      <p:control spid="87046" name="ShockwaveFlash3" r:id="rId4" imgW="7163800" imgH="449523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How did Steve Jobs . . .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7724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…inspire?</a:t>
            </a:r>
          </a:p>
          <a:p>
            <a:pPr fontAlgn="auto">
              <a:defRPr/>
            </a:pPr>
            <a:r>
              <a:rPr lang="en-US" dirty="0" smtClean="0"/>
              <a:t>…heighten appreciation?</a:t>
            </a:r>
          </a:p>
          <a:p>
            <a:pPr fontAlgn="auto">
              <a:defRPr/>
            </a:pPr>
            <a:r>
              <a:rPr lang="en-US" dirty="0" smtClean="0"/>
              <a:t>…adjust content and delivery to fit the situation?</a:t>
            </a:r>
          </a:p>
          <a:p>
            <a:pPr fontAlgn="auto">
              <a:defRPr/>
            </a:pPr>
            <a:r>
              <a:rPr lang="en-US" dirty="0" smtClean="0"/>
              <a:t>…use language creatively?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Commemoration</a:t>
            </a:r>
            <a:endParaRPr lang="en-US" dirty="0"/>
          </a:p>
        </p:txBody>
      </p:sp>
      <p:pic>
        <p:nvPicPr>
          <p:cNvPr id="6" name="Video18.2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Sample Speech</a:t>
            </a:r>
            <a:endParaRPr lang="en-US" dirty="0"/>
          </a:p>
        </p:txBody>
      </p:sp>
      <p:pic>
        <p:nvPicPr>
          <p:cNvPr id="6" name="Video18.4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81000"/>
            <a:ext cx="86868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200" dirty="0" smtClean="0"/>
              <a:t>Special Occasion Speech</a:t>
            </a:r>
            <a:endParaRPr lang="en-US" sz="5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00600" y="2057400"/>
            <a:ext cx="41910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Introduction</a:t>
            </a:r>
          </a:p>
          <a:p>
            <a:pPr fontAlgn="auto">
              <a:defRPr/>
            </a:pPr>
            <a:r>
              <a:rPr lang="en-US" sz="3600" dirty="0" smtClean="0"/>
              <a:t>Presentation</a:t>
            </a:r>
          </a:p>
          <a:p>
            <a:pPr fontAlgn="auto">
              <a:defRPr/>
            </a:pPr>
            <a:r>
              <a:rPr lang="en-US" sz="3600" dirty="0" smtClean="0"/>
              <a:t>Acceptance</a:t>
            </a:r>
          </a:p>
          <a:p>
            <a:pPr fontAlgn="auto">
              <a:defRPr/>
            </a:pPr>
            <a:r>
              <a:rPr lang="en-US" sz="3600" dirty="0" smtClean="0"/>
              <a:t>Commemoration</a:t>
            </a:r>
          </a:p>
          <a:p>
            <a:pPr lvl="1" fontAlgn="auto">
              <a:buNone/>
              <a:defRPr/>
            </a:pPr>
            <a:r>
              <a:rPr lang="en-US" sz="3200" dirty="0" smtClean="0"/>
              <a:t>	</a:t>
            </a:r>
            <a:endParaRPr lang="en-US" sz="4400" dirty="0">
              <a:latin typeface="English111 Vivace BT" pitchFamily="66" charset="0"/>
            </a:endParaRPr>
          </a:p>
        </p:txBody>
      </p:sp>
      <p:pic>
        <p:nvPicPr>
          <p:cNvPr id="7" name="Picture Placeholder 6" descr="PPT-Ch18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7280" r="17280"/>
          <a:stretch>
            <a:fillRect/>
          </a:stretch>
        </p:blipFill>
        <p:spPr>
          <a:xfrm>
            <a:off x="1295400" y="2095500"/>
            <a:ext cx="3216275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81000"/>
            <a:ext cx="86868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200" dirty="0" smtClean="0"/>
              <a:t>Special Occasion Speech</a:t>
            </a:r>
            <a:endParaRPr lang="en-US" sz="5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00600" y="2057400"/>
            <a:ext cx="41910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Introduction</a:t>
            </a:r>
          </a:p>
          <a:p>
            <a:pPr fontAlgn="auto">
              <a:defRPr/>
            </a:pPr>
            <a:r>
              <a:rPr lang="en-US" sz="3600" dirty="0" smtClean="0"/>
              <a:t>Presentation</a:t>
            </a:r>
          </a:p>
          <a:p>
            <a:pPr fontAlgn="auto">
              <a:defRPr/>
            </a:pPr>
            <a:r>
              <a:rPr lang="en-US" sz="3600" dirty="0" smtClean="0"/>
              <a:t>Acceptance</a:t>
            </a:r>
          </a:p>
          <a:p>
            <a:pPr fontAlgn="auto">
              <a:defRPr/>
            </a:pPr>
            <a:r>
              <a:rPr lang="en-US" sz="3600" dirty="0" smtClean="0"/>
              <a:t>Commemoration</a:t>
            </a:r>
          </a:p>
          <a:p>
            <a:pPr lvl="1" fontAlgn="auto">
              <a:buNone/>
              <a:defRPr/>
            </a:pPr>
            <a:r>
              <a:rPr lang="en-US" sz="3200" dirty="0" smtClean="0"/>
              <a:t>	</a:t>
            </a:r>
            <a:r>
              <a:rPr lang="en-US" sz="4400" dirty="0" smtClean="0">
                <a:solidFill>
                  <a:srgbClr val="C00000"/>
                </a:solidFill>
                <a:latin typeface="English111 Vivace BT" pitchFamily="66" charset="0"/>
              </a:rPr>
              <a:t>Like, a toast!</a:t>
            </a:r>
            <a:endParaRPr lang="en-US" sz="4400" dirty="0">
              <a:solidFill>
                <a:srgbClr val="C00000"/>
              </a:solidFill>
              <a:latin typeface="English111 Vivace BT" pitchFamily="66" charset="0"/>
            </a:endParaRPr>
          </a:p>
        </p:txBody>
      </p:sp>
      <p:pic>
        <p:nvPicPr>
          <p:cNvPr id="7" name="Picture Placeholder 6" descr="PPT-Ch18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7280" r="17280"/>
          <a:stretch>
            <a:fillRect/>
          </a:stretch>
        </p:blipFill>
        <p:spPr>
          <a:xfrm>
            <a:off x="1295400" y="2095500"/>
            <a:ext cx="3216275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i="1" dirty="0" smtClean="0"/>
              <a:t>A special toast to a </a:t>
            </a:r>
            <a:br>
              <a:rPr lang="en-US" i="1" dirty="0" smtClean="0"/>
            </a:br>
            <a:r>
              <a:rPr lang="en-US" i="1" dirty="0" smtClean="0"/>
              <a:t>special couple!</a:t>
            </a:r>
            <a:endParaRPr lang="en-US" i="1" dirty="0"/>
          </a:p>
        </p:txBody>
      </p:sp>
    </p:spTree>
    <p:controls>
      <p:control spid="84996" name="ShockwaveFlash1" r:id="rId2" imgW="6095238" imgH="4191585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38400"/>
            <a:ext cx="33528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Speech introducing the main speaker to an audience.</a:t>
            </a:r>
            <a:endParaRPr lang="en-US" dirty="0"/>
          </a:p>
        </p:txBody>
      </p:sp>
    </p:spTree>
    <p:controls>
      <p:control spid="86018" name="ShockwaveFlash1" r:id="rId2" imgW="4266667" imgH="3200000"/>
      <p:control spid="86020" name="ShockwaveFlash2" r:id="rId3" imgW="4342857" imgH="327705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910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Be brief.</a:t>
            </a:r>
          </a:p>
          <a:p>
            <a:pPr fontAlgn="auto">
              <a:defRPr/>
            </a:pPr>
            <a:r>
              <a:rPr lang="en-US" sz="3600" dirty="0" smtClean="0"/>
              <a:t>Be accurate</a:t>
            </a:r>
          </a:p>
          <a:p>
            <a:pPr fontAlgn="auto">
              <a:defRPr/>
            </a:pPr>
            <a:r>
              <a:rPr lang="en-US" sz="3600" dirty="0" smtClean="0"/>
              <a:t>Adapt introduction to the occasion and the audience.</a:t>
            </a:r>
          </a:p>
          <a:p>
            <a:pPr fontAlgn="auto">
              <a:defRPr/>
            </a:pPr>
            <a:r>
              <a:rPr lang="en-US" sz="3600" dirty="0" smtClean="0"/>
              <a:t>Builds a sense of anticipation.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057400"/>
            <a:ext cx="37338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Speech presenting gift, award, some recognition.</a:t>
            </a:r>
            <a:endParaRPr lang="en-US" sz="3600" dirty="0"/>
          </a:p>
        </p:txBody>
      </p:sp>
      <p:pic>
        <p:nvPicPr>
          <p:cNvPr id="5" name="Picture Placeholder 4" descr="PPT-Ch18-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4480" r="25920"/>
          <a:stretch>
            <a:fillRect/>
          </a:stretch>
        </p:blipFill>
        <p:spPr>
          <a:xfrm>
            <a:off x="5318125" y="2095500"/>
            <a:ext cx="3149600" cy="3924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Acceptance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1828800"/>
            <a:ext cx="2895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+mn-lt"/>
              </a:rPr>
              <a:t>Speech giving thanks for a gift, an award, or a recognition.</a:t>
            </a:r>
          </a:p>
          <a:p>
            <a:endParaRPr lang="en-US" dirty="0"/>
          </a:p>
        </p:txBody>
      </p:sp>
      <p:pic>
        <p:nvPicPr>
          <p:cNvPr id="7" name="Video18.1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62400" y="18288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Commemoration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400" y="2057400"/>
            <a:ext cx="37338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Speech paying tribute to a person, a group, an institution, or an idea.</a:t>
            </a:r>
            <a:endParaRPr lang="en-US" sz="3600" dirty="0"/>
          </a:p>
        </p:txBody>
      </p:sp>
      <p:pic>
        <p:nvPicPr>
          <p:cNvPr id="5" name="Picture Placeholder 4" descr="PPT-Ch18-3a.jpg"/>
          <p:cNvPicPr preferRelativeResize="0"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r="36000"/>
          <a:stretch>
            <a:fillRect/>
          </a:stretch>
        </p:blipFill>
        <p:spPr>
          <a:xfrm>
            <a:off x="1143000" y="2057400"/>
            <a:ext cx="3773488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151</Words>
  <Application>Microsoft Office PowerPoint</Application>
  <PresentationFormat>On-screen Show (4:3)</PresentationFormat>
  <Paragraphs>40</Paragraphs>
  <Slides>15</Slides>
  <Notes>15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APS11e Master</vt:lpstr>
      <vt:lpstr>Slide 1</vt:lpstr>
      <vt:lpstr>Special Occasion Speech</vt:lpstr>
      <vt:lpstr>Special Occasion Speech</vt:lpstr>
      <vt:lpstr>A special toast to a  special couple!</vt:lpstr>
      <vt:lpstr>Introduction</vt:lpstr>
      <vt:lpstr>Introduction</vt:lpstr>
      <vt:lpstr>Presentation</vt:lpstr>
      <vt:lpstr>Acceptance</vt:lpstr>
      <vt:lpstr>Commemoration</vt:lpstr>
      <vt:lpstr>Commemoration</vt:lpstr>
      <vt:lpstr>Steve Jobs Stanford University Commencement Speech June 12, 2005 </vt:lpstr>
      <vt:lpstr>How did Steve Jobs . . . ?</vt:lpstr>
      <vt:lpstr>Commemoration</vt:lpstr>
      <vt:lpstr>Sample Speech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Mark J. Grossman</cp:lastModifiedBy>
  <cp:revision>130</cp:revision>
  <dcterms:created xsi:type="dcterms:W3CDTF">2011-07-12T18:06:15Z</dcterms:created>
  <dcterms:modified xsi:type="dcterms:W3CDTF">2013-09-03T01:28:21Z</dcterms:modified>
</cp:coreProperties>
</file>